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-732" y="-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99AADC-B13A-4791-A255-98B9C4EDF6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D0DE410-EDB7-4F91-AB19-0251CCB3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6D64E9-3B2A-4DB9-AFD4-F4F0726F0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F394E6-FC76-4268-9F55-6CA31911E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EF9134-9E7E-4449-9047-591A69A4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693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08824-4E9A-497A-80DB-A4F8BADAD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D253E0-5DAC-4B06-AAEC-039FEAF0C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152361-0B31-4CDA-8DE0-0DA30C691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A4FAA4-497B-4F87-BB6C-32025BE87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84743F-DBD3-46EC-96A9-443FF35BA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0559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0C74BED-25C4-481F-A5CA-DD7C0A3CEB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DCEB593-6194-4635-AF6D-171BAC6F8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F2D84D-0542-47E0-B970-EE4833E5B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C3DD882-84B1-4EEC-84C2-E3E80E8D5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648FB5-B202-4139-8141-7C44511E7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4205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DEA23B-1B01-4EB7-B3F9-88318E589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413A0C-F8EE-4AD3-B0DF-DAA57B190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116D2A-6FF1-46C1-80E0-D4F87F533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79F7F8-FB5A-4B15-BA19-625099FD6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5250D7-CDA5-40F2-B74C-B7EED147A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5328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A83ED9-58E0-4FA2-B0A3-B3F5A0A73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EE188EA-D5DD-4F54-96BB-ED24FC873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91D2E4-3E06-48FE-83F2-1B31B723B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B97D36-32B7-487A-BE50-C301BFC0B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948775-B237-4A7C-8EC5-A5795019F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6247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B0456D-045B-421E-B496-009B76E73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56810E-1473-4C52-AFB4-4AF379398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A1C34E2-BF19-43E3-AA1C-512247E10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B190F8A-40C1-47F2-B1EF-0367EE374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E729AB8-9790-4B29-8740-374A787CC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20886B-F74B-47AF-AD03-922D937D4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3202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AB9C90-7A36-4C8E-A026-A4D623E1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5C6E155-9FB5-4180-872C-C06A1FE74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41DF55-F6A7-421D-AFB0-C1B1DFD5B4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2707B4D-F2F3-457A-B018-F57AB15FCF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E93DAC1-67D4-448F-8270-6200BD0F69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41E6B28-B61F-4C83-9AB3-B01D86CD5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850B8D0-09CF-4AFF-9B7E-6E0D797CF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1B4EA3B-88F6-41AF-A18A-1E1CB02A9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9767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DDC6DD-292B-47A4-BEBF-E341F09D7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74143-C250-4389-B6B9-E27EDE10B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73D9719-48E8-43AB-B1A9-C87BC7C7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FAA81F-F6F8-4A94-BB11-F18E1850C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1795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426A158-EE11-42C5-AF70-8A08721A9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6FCBCD4-7B74-4700-AC87-652B4A605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A2083E9-C063-41FC-86E9-FBA7DE59E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512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531E7D-312A-4FFB-BE98-73E17612E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47B1D6-2BF0-4879-8FE0-95FDC19AC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E27B55D-DD83-4919-949A-9159E5564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90A89B-EAAA-4F35-8562-81FAE3C87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7672D0-82F3-4D58-BFAD-BB06D4815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0FEE625-48A0-48AF-91B2-398ED971A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397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31C36F-A78C-4E64-BDF7-B2731C150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9F4D3A3-0B0C-41A2-BA05-728859C562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3B662E-3C7C-4666-A6FF-425C642B44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2FB66BF-A14B-4601-9995-1DF4895D3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0C247F0-1836-40DB-B5CE-4B1C988C9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D2508D-ABA6-4061-84DE-DA8020AB9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5042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CA4B1EF-80E5-4492-A605-8B02126BD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305CD6-5A4D-42B6-9A4D-DE9B51EA2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A1C772-9BDA-419F-BC4F-2EE015F832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1646A-7310-42F9-8390-D436A1A6CBB1}" type="datetimeFigureOut">
              <a:rPr lang="de-DE" smtClean="0"/>
              <a:t>18.04.2022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EA42FF-B635-4FF4-B912-DD0B826A7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78E0AB-73A5-49CC-81A5-540D01AD14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E743D-D09A-4B88-99FF-B18D63E55C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5139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05947640-E5BA-4330-84ED-2A93902027BE}"/>
              </a:ext>
            </a:extLst>
          </p:cNvPr>
          <p:cNvGrpSpPr/>
          <p:nvPr/>
        </p:nvGrpSpPr>
        <p:grpSpPr>
          <a:xfrm>
            <a:off x="1978089" y="457200"/>
            <a:ext cx="7949681" cy="5756988"/>
            <a:chOff x="1978089" y="457200"/>
            <a:chExt cx="7949681" cy="5756988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A3419833-A6AA-42B3-9CE5-6E123750B8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66" t="6666" r="13400" b="9387"/>
            <a:stretch/>
          </p:blipFill>
          <p:spPr>
            <a:xfrm>
              <a:off x="1978089" y="457200"/>
              <a:ext cx="7949681" cy="5756988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C51F12D5-D158-416B-9589-97B32E97F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478"/>
            <a:stretch/>
          </p:blipFill>
          <p:spPr>
            <a:xfrm>
              <a:off x="3083543" y="1091680"/>
              <a:ext cx="5603256" cy="31724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63068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A2C28CD-BF4D-475C-A6BE-BDAFA874B7B1}"/>
              </a:ext>
            </a:extLst>
          </p:cNvPr>
          <p:cNvGrpSpPr/>
          <p:nvPr/>
        </p:nvGrpSpPr>
        <p:grpSpPr>
          <a:xfrm>
            <a:off x="3731490" y="1819564"/>
            <a:ext cx="6445719" cy="3970937"/>
            <a:chOff x="3731490" y="1819564"/>
            <a:chExt cx="6445719" cy="3970937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2106C912-F715-4A64-B78D-6156E972E9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6" t="32029" r="6855" b="10068"/>
            <a:stretch/>
          </p:blipFill>
          <p:spPr>
            <a:xfrm>
              <a:off x="3731490" y="1819564"/>
              <a:ext cx="6445719" cy="3970937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9B7FE326-8CD4-4342-9B60-F185EF614119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64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015240" y="2395884"/>
              <a:ext cx="3914448" cy="2095154"/>
            </a:xfrm>
            <a:prstGeom prst="trapezoid">
              <a:avLst>
                <a:gd name="adj" fmla="val 3369"/>
              </a:avLst>
            </a:prstGeom>
            <a:scene3d>
              <a:camera prst="orthographicFront">
                <a:rot lat="0" lon="21594000" rev="21576000"/>
              </a:camera>
              <a:lightRig rig="threePt" dir="t"/>
            </a:scene3d>
          </p:spPr>
        </p:pic>
      </p:grpSp>
    </p:spTree>
    <p:extLst>
      <p:ext uri="{BB962C8B-B14F-4D97-AF65-F5344CB8AC3E}">
        <p14:creationId xmlns:p14="http://schemas.microsoft.com/office/powerpoint/2010/main" val="1255304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84923E65-246C-4370-AB01-00A4B094A9B3}"/>
              </a:ext>
            </a:extLst>
          </p:cNvPr>
          <p:cNvGrpSpPr/>
          <p:nvPr/>
        </p:nvGrpSpPr>
        <p:grpSpPr>
          <a:xfrm>
            <a:off x="2708505" y="1278539"/>
            <a:ext cx="5573949" cy="4007795"/>
            <a:chOff x="2708505" y="1278539"/>
            <a:chExt cx="5573949" cy="4007795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69E6C948-0A5E-470D-8857-1755D7C405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02" t="18866" r="26104" b="22695"/>
            <a:stretch/>
          </p:blipFill>
          <p:spPr>
            <a:xfrm>
              <a:off x="2708505" y="1278539"/>
              <a:ext cx="5573949" cy="4007795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FDA23F7C-BA49-41AA-B4E8-54DE6C5A2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09328">
              <a:off x="5000562" y="2046726"/>
              <a:ext cx="2925083" cy="1775315"/>
            </a:xfrm>
            <a:prstGeom prst="rect">
              <a:avLst/>
            </a:prstGeom>
            <a:scene3d>
              <a:camera prst="perspectiveHeroicExtremeLeftFacing" fov="3900000">
                <a:rot lat="449630" lon="1463207" rev="120000"/>
              </a:camera>
              <a:lightRig rig="threePt" dir="t"/>
            </a:scene3d>
            <a:sp3d z="44450"/>
          </p:spPr>
        </p:pic>
      </p:grpSp>
    </p:spTree>
    <p:extLst>
      <p:ext uri="{BB962C8B-B14F-4D97-AF65-F5344CB8AC3E}">
        <p14:creationId xmlns:p14="http://schemas.microsoft.com/office/powerpoint/2010/main" val="1814225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B7670D8B-0644-4E5F-9F94-676DABAC0549}"/>
              </a:ext>
            </a:extLst>
          </p:cNvPr>
          <p:cNvGrpSpPr/>
          <p:nvPr/>
        </p:nvGrpSpPr>
        <p:grpSpPr>
          <a:xfrm>
            <a:off x="2364740" y="1231900"/>
            <a:ext cx="6985000" cy="5092700"/>
            <a:chOff x="2364740" y="1231900"/>
            <a:chExt cx="6985000" cy="5092700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75F33F93-10AA-4C99-A78F-5AE87F22D2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11" t="7705" r="15987" b="18037"/>
            <a:stretch/>
          </p:blipFill>
          <p:spPr>
            <a:xfrm>
              <a:off x="2364740" y="1231900"/>
              <a:ext cx="6985000" cy="5092700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C04531F-242F-4602-929C-608F6EDD2C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" t="12445" r="62813" b="4667"/>
            <a:stretch/>
          </p:blipFill>
          <p:spPr>
            <a:xfrm>
              <a:off x="3604259" y="1983740"/>
              <a:ext cx="4728833" cy="35102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01369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E30F5F1-83CA-4F36-B719-1A121E4DF3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1" r="51144"/>
          <a:stretch/>
        </p:blipFill>
        <p:spPr>
          <a:xfrm>
            <a:off x="3784600" y="381000"/>
            <a:ext cx="3200400" cy="6096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8B652D1-3A40-4493-88E4-FB8E09D51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935" y="1336040"/>
            <a:ext cx="2372885" cy="417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716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vsaeubert@gmail.com</dc:creator>
  <cp:lastModifiedBy>vsaeubert@gmail.com</cp:lastModifiedBy>
  <cp:revision>1</cp:revision>
  <dcterms:created xsi:type="dcterms:W3CDTF">2022-04-18T13:05:43Z</dcterms:created>
  <dcterms:modified xsi:type="dcterms:W3CDTF">2022-04-18T20:34:58Z</dcterms:modified>
</cp:coreProperties>
</file>

<file path=docProps/thumbnail.jpeg>
</file>